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9745D51-9696-4A54-8A67-3725903B03D5}"/>
              </a:ext>
            </a:extLst>
          </p:cNvPr>
          <p:cNvSpPr/>
          <p:nvPr/>
        </p:nvSpPr>
        <p:spPr>
          <a:xfrm>
            <a:off x="9343940" y="1141136"/>
            <a:ext cx="218556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السابع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E630DE-56E8-42E6-B4DF-C34090F2A2C5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25625"/>
          <a:ext cx="10799420" cy="78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545">
                  <a:extLst>
                    <a:ext uri="{9D8B030D-6E8A-4147-A177-3AD203B41FA5}">
                      <a16:colId xmlns:a16="http://schemas.microsoft.com/office/drawing/2014/main" val="3337984966"/>
                    </a:ext>
                  </a:extLst>
                </a:gridCol>
                <a:gridCol w="2752077">
                  <a:extLst>
                    <a:ext uri="{9D8B030D-6E8A-4147-A177-3AD203B41FA5}">
                      <a16:colId xmlns:a16="http://schemas.microsoft.com/office/drawing/2014/main" val="67998862"/>
                    </a:ext>
                  </a:extLst>
                </a:gridCol>
                <a:gridCol w="2637943">
                  <a:extLst>
                    <a:ext uri="{9D8B030D-6E8A-4147-A177-3AD203B41FA5}">
                      <a16:colId xmlns:a16="http://schemas.microsoft.com/office/drawing/2014/main" val="3984846129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4289180960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849829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يعمل لفترات قصيرة دون إشراف مباشر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ٌطور أدائه مهنيا من خلال الاستفادة من الخبرة العملية في بيئة التعلم والعمل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العمل دون إشراف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048550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CB755608-96E1-4E65-BC82-D013E87C67A9}"/>
              </a:ext>
            </a:extLst>
          </p:cNvPr>
          <p:cNvSpPr/>
          <p:nvPr/>
        </p:nvSpPr>
        <p:spPr>
          <a:xfrm>
            <a:off x="1830214" y="394182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71E-98BF-41B1-8091-178CFD161110}"/>
              </a:ext>
            </a:extLst>
          </p:cNvPr>
          <p:cNvSpPr/>
          <p:nvPr/>
        </p:nvSpPr>
        <p:spPr>
          <a:xfrm>
            <a:off x="0" y="3866662"/>
            <a:ext cx="166103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بطاقة المهمات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27CBEA-353D-02FA-5A8D-F8DC536170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04" t="38123" r="4548" b="6926"/>
          <a:stretch/>
        </p:blipFill>
        <p:spPr>
          <a:xfrm>
            <a:off x="3497802" y="2843679"/>
            <a:ext cx="8290738" cy="331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09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36</Words>
  <Application>Microsoft Office PowerPoint</Application>
  <PresentationFormat>شاشة عريضة</PresentationFormat>
  <Paragraphs>10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Sakkal Majalla</vt:lpstr>
      <vt:lpstr>Segoe UI Semilight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13</cp:revision>
  <dcterms:created xsi:type="dcterms:W3CDTF">2023-06-12T14:15:26Z</dcterms:created>
  <dcterms:modified xsi:type="dcterms:W3CDTF">2024-01-11T04:14:15Z</dcterms:modified>
</cp:coreProperties>
</file>